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tif" ContentType="image/tif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57" r:id="rId4"/>
    <p:sldId id="259" r:id="rId5"/>
    <p:sldId id="264" r:id="rId6"/>
    <p:sldId id="258" r:id="rId7"/>
    <p:sldId id="260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00"/>
    <p:restoredTop sz="94683"/>
  </p:normalViewPr>
  <p:slideViewPr>
    <p:cSldViewPr snapToGrid="0" snapToObjects="1">
      <p:cViewPr>
        <p:scale>
          <a:sx n="100" d="100"/>
          <a:sy n="100" d="100"/>
        </p:scale>
        <p:origin x="1920" y="1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>
</file>

<file path=ppt/media/image10.png>
</file>

<file path=ppt/media/image11.png>
</file>

<file path=ppt/media/image12.png>
</file>

<file path=ppt/media/image2.tif>
</file>

<file path=ppt/media/image3.tif>
</file>

<file path=ppt/media/image4.jpg>
</file>

<file path=ppt/media/image5.jpg>
</file>

<file path=ppt/media/image6.tif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B6E4B-DD2C-F847-A4A7-1BB683461F79}" type="datetimeFigureOut">
              <a:rPr lang="en-US" smtClean="0"/>
              <a:t>2/11/18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3C1F1-9D4E-E640-8276-9C49FDCEE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12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10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64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960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64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890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997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117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682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47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3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3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C22E3-D1BB-314B-957B-0710866AE1A4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3D045-B235-E640-B13D-536AFACCC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925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Nematocyst Classification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48138"/>
            <a:ext cx="9144000" cy="16557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Gautam </a:t>
            </a:r>
            <a:r>
              <a:rPr lang="en-US" sz="2800" dirty="0" smtClean="0"/>
              <a:t>Shine, Tuba Opel, </a:t>
            </a:r>
            <a:r>
              <a:rPr lang="en-US" sz="2800" dirty="0" smtClean="0"/>
              <a:t>Eric Cheng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46590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Feed in larger amounts of cleaned-up data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Monotonic improvement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Takes some work by humans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“Unsupervised” learning with ALL the data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Make use of Luciana’s 1 million unlabeled images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Learn more accurate representations of </a:t>
            </a:r>
            <a:r>
              <a:rPr lang="en-US" dirty="0" err="1" smtClean="0"/>
              <a:t>nematocytes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2964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Is this particular blob like </a:t>
            </a:r>
            <a:r>
              <a:rPr lang="en-US" i="1" dirty="0" smtClean="0"/>
              <a:t>these</a:t>
            </a:r>
            <a:r>
              <a:rPr lang="en-US" dirty="0" smtClean="0"/>
              <a:t> blobs or </a:t>
            </a:r>
            <a:r>
              <a:rPr lang="en-US" i="1" dirty="0" smtClean="0"/>
              <a:t>those</a:t>
            </a:r>
            <a:r>
              <a:rPr lang="en-US" dirty="0" smtClean="0"/>
              <a:t> blobs?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We need descriptors </a:t>
            </a:r>
            <a:r>
              <a:rPr lang="mr-IN" dirty="0" smtClean="0"/>
              <a:t>–</a:t>
            </a:r>
            <a:r>
              <a:rPr lang="en-US" dirty="0" smtClean="0"/>
              <a:t> “features” in machine learning parlance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3733801"/>
            <a:ext cx="3200400" cy="24097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040" y="3733800"/>
            <a:ext cx="3200400" cy="24097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980" y="3733800"/>
            <a:ext cx="3200400" cy="240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669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#1: Designed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Example: edge detection, thresholding</a:t>
            </a:r>
          </a:p>
          <a:p>
            <a:r>
              <a:rPr lang="en-US" dirty="0" smtClean="0"/>
              <a:t>Effective in some domains, e.g. face detection with </a:t>
            </a:r>
            <a:r>
              <a:rPr lang="en-US" dirty="0" err="1" smtClean="0"/>
              <a:t>Haar</a:t>
            </a:r>
            <a:r>
              <a:rPr lang="en-US" dirty="0" smtClean="0"/>
              <a:t> features</a:t>
            </a:r>
          </a:p>
          <a:p>
            <a:r>
              <a:rPr lang="en-US" dirty="0" smtClean="0"/>
              <a:t>Nobody has bothered to tune them for nematocysts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0" y="3667125"/>
            <a:ext cx="3643312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200" y="3667125"/>
            <a:ext cx="3643312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#2: Learned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Convolutional networks: image in, vector out</a:t>
            </a:r>
            <a:endParaRPr lang="en-US" dirty="0"/>
          </a:p>
          <a:p>
            <a:r>
              <a:rPr lang="en-US" dirty="0" smtClean="0"/>
              <a:t>Raw RGB values to something more semantic (to machines)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9" y="3038811"/>
            <a:ext cx="10591801" cy="35784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9065" y="6311900"/>
            <a:ext cx="2033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Source: MathWorks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944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#2: Learned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we lose interpretability?</a:t>
            </a:r>
          </a:p>
          <a:p>
            <a:r>
              <a:rPr lang="en-US" dirty="0" smtClean="0"/>
              <a:t>It’s possible to back out “activation” or “attention”</a:t>
            </a:r>
          </a:p>
          <a:p>
            <a:r>
              <a:rPr lang="en-US" dirty="0" smtClean="0"/>
              <a:t>This is where the machine is looking</a:t>
            </a:r>
          </a:p>
          <a:p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69065" y="6311900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Source: B. Zhou CVPR ‘16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05" b="10015"/>
          <a:stretch/>
        </p:blipFill>
        <p:spPr>
          <a:xfrm>
            <a:off x="3851275" y="3625294"/>
            <a:ext cx="4489450" cy="287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018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931" y="2838450"/>
            <a:ext cx="4019550" cy="40195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450" y="2838450"/>
            <a:ext cx="4019550" cy="40195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#2: Learned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ResNet50 w/ some fine-tuning achieves 60% accuracy</a:t>
            </a:r>
          </a:p>
          <a:p>
            <a:r>
              <a:rPr lang="en-US" dirty="0" smtClean="0"/>
              <a:t>2D subspace projection shows lack of separation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87771" y="4155727"/>
            <a:ext cx="218636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4 PC + t-SNE</a:t>
            </a:r>
          </a:p>
          <a:p>
            <a:r>
              <a:rPr lang="en-US" sz="2800" dirty="0" smtClean="0"/>
              <a:t>(throwing out</a:t>
            </a:r>
          </a:p>
          <a:p>
            <a:r>
              <a:rPr lang="en-US" sz="2800" dirty="0" smtClean="0"/>
              <a:t>&gt;80% of info)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0406" y="4155727"/>
            <a:ext cx="173214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Pure t-SNE</a:t>
            </a:r>
          </a:p>
          <a:p>
            <a:r>
              <a:rPr lang="en-US" sz="2800" dirty="0" smtClean="0"/>
              <a:t>(preserves</a:t>
            </a:r>
          </a:p>
          <a:p>
            <a:r>
              <a:rPr lang="en-US" sz="2800" dirty="0" smtClean="0"/>
              <a:t>all info)</a:t>
            </a:r>
          </a:p>
        </p:txBody>
      </p:sp>
    </p:spTree>
    <p:extLst>
      <p:ext uri="{BB962C8B-B14F-4D97-AF65-F5344CB8AC3E}">
        <p14:creationId xmlns:p14="http://schemas.microsoft.com/office/powerpoint/2010/main" val="408760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This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/>
              <a:t>The usual machine learning issues apply: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dirty="0" smtClean="0"/>
              <a:t>Overfitting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dirty="0" smtClean="0"/>
              <a:t>Parameter tuning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dirty="0" smtClean="0"/>
              <a:t>Low number of training samples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dirty="0" smtClean="0"/>
              <a:t>Messy data</a:t>
            </a:r>
          </a:p>
        </p:txBody>
      </p:sp>
    </p:spTree>
    <p:extLst>
      <p:ext uri="{BB962C8B-B14F-4D97-AF65-F5344CB8AC3E}">
        <p14:creationId xmlns:p14="http://schemas.microsoft.com/office/powerpoint/2010/main" val="1844573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Manipulation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Clean up the data with </a:t>
            </a:r>
            <a:r>
              <a:rPr lang="en-US" dirty="0" smtClean="0">
                <a:solidFill>
                  <a:srgbClr val="FF0000"/>
                </a:solidFill>
              </a:rPr>
              <a:t>cropping</a:t>
            </a:r>
            <a:r>
              <a:rPr lang="en-US" dirty="0" smtClean="0"/>
              <a:t> + rotation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3102" y="2676644"/>
            <a:ext cx="3797298" cy="38066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0" y="2676644"/>
            <a:ext cx="5130800" cy="382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01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Manipulation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Clean up the data with cropping + </a:t>
            </a:r>
            <a:r>
              <a:rPr lang="en-US" dirty="0" smtClean="0">
                <a:solidFill>
                  <a:srgbClr val="FF0000"/>
                </a:solidFill>
              </a:rPr>
              <a:t>rotation (4 by 16 microns)</a:t>
            </a:r>
            <a:endParaRPr lang="en-US" dirty="0" smtClean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0" y="2676644"/>
            <a:ext cx="5130800" cy="38263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995" y="2676644"/>
            <a:ext cx="4251810" cy="380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21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260</Words>
  <Application>Microsoft Macintosh PowerPoint</Application>
  <PresentationFormat>Widescreen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Mangal</vt:lpstr>
      <vt:lpstr>Arial</vt:lpstr>
      <vt:lpstr>Office Theme</vt:lpstr>
      <vt:lpstr>Nematocyst Classification</vt:lpstr>
      <vt:lpstr>The Problem</vt:lpstr>
      <vt:lpstr>Approach #1: Designed Features</vt:lpstr>
      <vt:lpstr>Approach #2: Learned Features</vt:lpstr>
      <vt:lpstr>Approach #2: Learned Features</vt:lpstr>
      <vt:lpstr>Approach #2: Learned Features</vt:lpstr>
      <vt:lpstr>What Does This Mean?</vt:lpstr>
      <vt:lpstr>Image Manipulation</vt:lpstr>
      <vt:lpstr>Image Manipulation</vt:lpstr>
      <vt:lpstr>Future Work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Nematocyte Classification</dc:title>
  <dc:creator>Microsoft Office User</dc:creator>
  <cp:lastModifiedBy>Microsoft Office User</cp:lastModifiedBy>
  <cp:revision>14</cp:revision>
  <dcterms:created xsi:type="dcterms:W3CDTF">2018-02-11T14:05:45Z</dcterms:created>
  <dcterms:modified xsi:type="dcterms:W3CDTF">2018-02-11T16:56:07Z</dcterms:modified>
</cp:coreProperties>
</file>

<file path=docProps/thumbnail.jpeg>
</file>